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21388388" cy="30275213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3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2" autoAdjust="0"/>
    <p:restoredTop sz="94660"/>
  </p:normalViewPr>
  <p:slideViewPr>
    <p:cSldViewPr snapToGrid="0">
      <p:cViewPr varScale="1">
        <p:scale>
          <a:sx n="16" d="100"/>
          <a:sy n="16" d="100"/>
        </p:scale>
        <p:origin x="-2920" y="-192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982095" y="26778255"/>
            <a:ext cx="18466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51967" y="9791677"/>
            <a:ext cx="9450252" cy="856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1189843" y="9753567"/>
            <a:ext cx="9450252" cy="856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11151771" y="19304459"/>
            <a:ext cx="9450252" cy="856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739317" y="19304459"/>
            <a:ext cx="9450252" cy="856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994221" y="2773944"/>
            <a:ext cx="7734566" cy="40911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8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smtClean="0"/>
              <a:t>Poster </a:t>
            </a:r>
            <a:r>
              <a:rPr lang="pt-PT" dirty="0" err="1" smtClean="0"/>
              <a:t>title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here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  <a:endParaRPr lang="pt-PT" dirty="0" smtClean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9309297" y="3039549"/>
            <a:ext cx="11009671" cy="638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Abstract</a:t>
            </a:r>
            <a:r>
              <a:rPr lang="pt-PT" dirty="0" smtClean="0"/>
              <a:t> / </a:t>
            </a:r>
            <a:r>
              <a:rPr lang="pt-PT" dirty="0" err="1" smtClean="0"/>
              <a:t>Introduction</a:t>
            </a:r>
            <a:r>
              <a:rPr lang="pt-PT" dirty="0" smtClean="0"/>
              <a:t> 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pt-PT" dirty="0" smtClean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002583" y="7184321"/>
            <a:ext cx="7753288" cy="2241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77776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Author</a:t>
            </a:r>
            <a:r>
              <a:rPr lang="pt-PT" dirty="0" smtClean="0"/>
              <a:t>(s) </a:t>
            </a:r>
            <a:r>
              <a:rPr lang="pt-PT" dirty="0" err="1" smtClean="0"/>
              <a:t>name</a:t>
            </a:r>
            <a:r>
              <a:rPr lang="pt-PT" dirty="0" smtClean="0"/>
              <a:t>(s)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contact</a:t>
            </a:r>
            <a:r>
              <a:rPr lang="pt-PT" dirty="0" smtClean="0"/>
              <a:t>(s)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77900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9420" y="9571016"/>
            <a:ext cx="9450252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0" b="1" i="0">
                <a:latin typeface="Arial"/>
                <a:cs typeface="Arial"/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pt-PT" dirty="0" err="1" smtClean="0"/>
              <a:t>Subtitle</a:t>
            </a:r>
            <a:r>
              <a:rPr lang="pt-PT" dirty="0" smtClean="0"/>
              <a:t> 1 </a:t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420" y="12573659"/>
            <a:ext cx="9450252" cy="151772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/</a:t>
            </a:r>
            <a:r>
              <a:rPr lang="pt-PT" dirty="0" err="1" smtClean="0"/>
              <a:t>pictures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0865005" y="9571016"/>
            <a:ext cx="9453965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0" b="1" i="0">
                <a:latin typeface="Arial"/>
                <a:cs typeface="Arial"/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pt-PT" dirty="0" err="1" smtClean="0"/>
              <a:t>Subtitle</a:t>
            </a:r>
            <a:r>
              <a:rPr lang="pt-PT" dirty="0" smtClean="0"/>
              <a:t> 2</a:t>
            </a:r>
          </a:p>
          <a:p>
            <a:pPr lvl="0"/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0865005" y="12573658"/>
            <a:ext cx="9453965" cy="15113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700">
                <a:latin typeface="Arial"/>
                <a:cs typeface="Arial"/>
              </a:defRPr>
            </a:lvl1pPr>
            <a:lvl2pPr marL="1476070" indent="0">
              <a:buNone/>
              <a:defRPr sz="6500">
                <a:latin typeface="Arial"/>
                <a:cs typeface="Arial"/>
              </a:defRPr>
            </a:lvl2pPr>
            <a:lvl3pPr marL="2952141" indent="0">
              <a:buNone/>
              <a:defRPr sz="5800">
                <a:latin typeface="Arial"/>
                <a:cs typeface="Arial"/>
              </a:defRPr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/</a:t>
            </a:r>
            <a:r>
              <a:rPr lang="pt-PT" dirty="0" err="1" smtClean="0"/>
              <a:t>pictures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94221" y="2773944"/>
            <a:ext cx="7734566" cy="40911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8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smtClean="0"/>
              <a:t>Poster </a:t>
            </a:r>
            <a:r>
              <a:rPr lang="pt-PT" dirty="0" err="1" smtClean="0"/>
              <a:t>title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here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  <a:endParaRPr lang="pt-PT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9309297" y="3039549"/>
            <a:ext cx="11009671" cy="638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Abstract</a:t>
            </a:r>
            <a:r>
              <a:rPr lang="pt-PT" dirty="0" smtClean="0"/>
              <a:t> / </a:t>
            </a:r>
            <a:r>
              <a:rPr lang="pt-PT" dirty="0" err="1" smtClean="0"/>
              <a:t>Introduction</a:t>
            </a:r>
            <a:r>
              <a:rPr lang="pt-PT" dirty="0" smtClean="0"/>
              <a:t> 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pt-PT" dirty="0" smtClean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1002583" y="7184321"/>
            <a:ext cx="7753288" cy="2241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77776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Author</a:t>
            </a:r>
            <a:r>
              <a:rPr lang="pt-PT" dirty="0" smtClean="0"/>
              <a:t>(s) </a:t>
            </a:r>
            <a:r>
              <a:rPr lang="pt-PT" dirty="0" err="1" smtClean="0"/>
              <a:t>name</a:t>
            </a:r>
            <a:r>
              <a:rPr lang="pt-PT" dirty="0" smtClean="0"/>
              <a:t>(s)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contact</a:t>
            </a:r>
            <a:r>
              <a:rPr lang="pt-PT" dirty="0" smtClean="0"/>
              <a:t>(s)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4023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90581" y="9906518"/>
            <a:ext cx="11028388" cy="171379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00">
                <a:latin typeface="Arial"/>
                <a:cs typeface="Arial"/>
              </a:defRPr>
            </a:lvl1pPr>
            <a:lvl2pPr marL="1476070" indent="0">
              <a:buNone/>
              <a:defRPr sz="9000">
                <a:latin typeface="Arial"/>
                <a:cs typeface="Arial"/>
              </a:defRPr>
            </a:lvl2pPr>
            <a:lvl3pPr marL="2952141" indent="0">
              <a:buNone/>
              <a:defRPr sz="7700">
                <a:latin typeface="Arial"/>
                <a:cs typeface="Arial"/>
              </a:defRPr>
            </a:lvl3pPr>
            <a:lvl4pPr>
              <a:defRPr sz="6500"/>
            </a:lvl4pPr>
            <a:lvl5pPr marL="6642316" marR="0" indent="-738035" algn="l" defTabSz="14760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/</a:t>
            </a:r>
            <a:r>
              <a:rPr lang="pt-PT" dirty="0" err="1" smtClean="0"/>
              <a:t>pictures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69420" y="9906519"/>
            <a:ext cx="7619611" cy="171379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94221" y="2773944"/>
            <a:ext cx="7734566" cy="40911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8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smtClean="0"/>
              <a:t>Poster </a:t>
            </a:r>
            <a:r>
              <a:rPr lang="pt-PT" dirty="0" err="1" smtClean="0"/>
              <a:t>title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here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  <a:endParaRPr lang="pt-PT" dirty="0" smtClean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9309297" y="3039549"/>
            <a:ext cx="11009671" cy="638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Abstract</a:t>
            </a:r>
            <a:r>
              <a:rPr lang="pt-PT" dirty="0" smtClean="0"/>
              <a:t> / </a:t>
            </a:r>
            <a:r>
              <a:rPr lang="pt-PT" dirty="0" err="1" smtClean="0"/>
              <a:t>Introduction</a:t>
            </a:r>
            <a:r>
              <a:rPr lang="pt-PT" dirty="0" smtClean="0"/>
              <a:t> 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pt-PT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1002583" y="7184321"/>
            <a:ext cx="7753288" cy="2241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77776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Author</a:t>
            </a:r>
            <a:r>
              <a:rPr lang="pt-PT" dirty="0" smtClean="0"/>
              <a:t>(s) </a:t>
            </a:r>
            <a:r>
              <a:rPr lang="pt-PT" dirty="0" err="1" smtClean="0"/>
              <a:t>name</a:t>
            </a:r>
            <a:r>
              <a:rPr lang="pt-PT" dirty="0" smtClean="0"/>
              <a:t>(s)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contact</a:t>
            </a:r>
            <a:r>
              <a:rPr lang="pt-PT" dirty="0" smtClean="0"/>
              <a:t>(s)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502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8863" y="21845143"/>
            <a:ext cx="9269630" cy="6096320"/>
          </a:xfrm>
          <a:prstGeom prst="rect">
            <a:avLst/>
          </a:prstGeom>
        </p:spPr>
        <p:txBody>
          <a:bodyPr anchor="t"/>
          <a:lstStyle>
            <a:lvl1pPr algn="l">
              <a:defRPr sz="4000" b="0">
                <a:latin typeface="Arial"/>
                <a:cs typeface="Arial"/>
              </a:defRPr>
            </a:lvl1pPr>
          </a:lstStyle>
          <a:p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8868" y="9970022"/>
            <a:ext cx="19745569" cy="1124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00">
                <a:latin typeface="Arial"/>
                <a:cs typeface="Arial"/>
              </a:defRPr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301322" y="21845142"/>
            <a:ext cx="9333115" cy="6096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94221" y="2773944"/>
            <a:ext cx="7734566" cy="40911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8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smtClean="0"/>
              <a:t>Poster </a:t>
            </a:r>
            <a:r>
              <a:rPr lang="pt-PT" dirty="0" err="1" smtClean="0"/>
              <a:t>title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here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  <a:endParaRPr lang="pt-PT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9309297" y="3039549"/>
            <a:ext cx="11009671" cy="638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Abstract</a:t>
            </a:r>
            <a:r>
              <a:rPr lang="pt-PT" dirty="0" smtClean="0"/>
              <a:t> / </a:t>
            </a:r>
            <a:r>
              <a:rPr lang="pt-PT" dirty="0" err="1" smtClean="0"/>
              <a:t>Introduction</a:t>
            </a:r>
            <a:r>
              <a:rPr lang="pt-PT" dirty="0" smtClean="0"/>
              <a:t> 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pt-PT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1002583" y="7184321"/>
            <a:ext cx="7753288" cy="2241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77776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Author</a:t>
            </a:r>
            <a:r>
              <a:rPr lang="pt-PT" dirty="0" smtClean="0"/>
              <a:t>(s) </a:t>
            </a:r>
            <a:r>
              <a:rPr lang="pt-PT" dirty="0" err="1" smtClean="0"/>
              <a:t>name</a:t>
            </a:r>
            <a:r>
              <a:rPr lang="pt-PT" dirty="0" smtClean="0"/>
              <a:t>(s)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contact</a:t>
            </a:r>
            <a:r>
              <a:rPr lang="pt-PT" dirty="0" smtClean="0"/>
              <a:t>(s)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93017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88868" y="9970022"/>
            <a:ext cx="19745569" cy="180349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00">
                <a:latin typeface="Arial"/>
                <a:cs typeface="Arial"/>
              </a:defRPr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r>
              <a:rPr lang="en-US" dirty="0" smtClean="0"/>
              <a:t>Picture with text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994221" y="2773944"/>
            <a:ext cx="7734566" cy="40911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8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smtClean="0"/>
              <a:t>Poster </a:t>
            </a:r>
            <a:r>
              <a:rPr lang="pt-PT" dirty="0" err="1" smtClean="0"/>
              <a:t>title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Insert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here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err="1" smtClean="0"/>
              <a:t>Arial</a:t>
            </a:r>
            <a:r>
              <a:rPr lang="pt-PT" dirty="0" smtClean="0"/>
              <a:t> Bold)</a:t>
            </a:r>
            <a:endParaRPr lang="pt-PT" dirty="0" smtClean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9309297" y="3039549"/>
            <a:ext cx="11009671" cy="638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Abstract</a:t>
            </a:r>
            <a:r>
              <a:rPr lang="pt-PT" dirty="0" smtClean="0"/>
              <a:t> / </a:t>
            </a:r>
            <a:r>
              <a:rPr lang="pt-PT" dirty="0" err="1" smtClean="0"/>
              <a:t>Introduction</a:t>
            </a:r>
            <a:r>
              <a:rPr lang="pt-PT" dirty="0" smtClean="0"/>
              <a:t>  (</a:t>
            </a:r>
            <a:r>
              <a:rPr lang="pt-PT" dirty="0" err="1" smtClean="0"/>
              <a:t>Arial</a:t>
            </a:r>
            <a:r>
              <a:rPr lang="pt-PT" dirty="0" smtClean="0"/>
              <a:t> regular)</a:t>
            </a:r>
            <a:endParaRPr lang="pt-PT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002583" y="7184321"/>
            <a:ext cx="7753288" cy="2241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777776"/>
                </a:solidFill>
                <a:latin typeface="Arial"/>
                <a:cs typeface="Arial"/>
              </a:defRPr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pt-PT" dirty="0" err="1" smtClean="0"/>
              <a:t>Author</a:t>
            </a:r>
            <a:r>
              <a:rPr lang="pt-PT" dirty="0" smtClean="0"/>
              <a:t>(s) </a:t>
            </a:r>
            <a:r>
              <a:rPr lang="pt-PT" dirty="0" err="1" smtClean="0"/>
              <a:t>name</a:t>
            </a:r>
            <a:r>
              <a:rPr lang="pt-PT" dirty="0" smtClean="0"/>
              <a:t>(s)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contact</a:t>
            </a:r>
            <a:r>
              <a:rPr lang="pt-PT" dirty="0" smtClean="0"/>
              <a:t>(s)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91101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 poste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53995"/>
            <a:ext cx="21050995" cy="302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6" r:id="rId3"/>
    <p:sldLayoutId id="2147483657" r:id="rId4"/>
    <p:sldLayoutId id="2147483650" r:id="rId5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04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2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8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 1">
      <a:dk1>
        <a:sysClr val="windowText" lastClr="000000"/>
      </a:dk1>
      <a:lt1>
        <a:sysClr val="window" lastClr="FFFFFF"/>
      </a:lt1>
      <a:dk2>
        <a:srgbClr val="023C80"/>
      </a:dk2>
      <a:lt2>
        <a:srgbClr val="6880B1"/>
      </a:lt2>
      <a:accent1>
        <a:srgbClr val="A9B5D0"/>
      </a:accent1>
      <a:accent2>
        <a:srgbClr val="DDDDDC"/>
      </a:accent2>
      <a:accent3>
        <a:srgbClr val="C0C1C0"/>
      </a:accent3>
      <a:accent4>
        <a:srgbClr val="777776"/>
      </a:accent4>
      <a:accent5>
        <a:srgbClr val="FFFEFD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</dc:creator>
  <cp:lastModifiedBy>vc</cp:lastModifiedBy>
  <cp:revision>19</cp:revision>
  <dcterms:created xsi:type="dcterms:W3CDTF">2019-03-13T21:11:45Z</dcterms:created>
  <dcterms:modified xsi:type="dcterms:W3CDTF">2019-03-18T11:27:22Z</dcterms:modified>
</cp:coreProperties>
</file>