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37" autoAdjust="0"/>
  </p:normalViewPr>
  <p:slideViewPr>
    <p:cSldViewPr snapToGrid="0" snapToObjects="1">
      <p:cViewPr>
        <p:scale>
          <a:sx n="71" d="100"/>
          <a:sy n="71" d="100"/>
        </p:scale>
        <p:origin x="-40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BEF17-FEE8-294D-8506-DA8EC30141F5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C1137-6740-0D49-AA0E-6966033A35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8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subtitle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9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9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1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1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1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5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8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1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9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57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D8AA-D09B-7248-B0F5-A462321985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4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1608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08011"/>
            <a:ext cx="8229600" cy="3051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8097" y="5759689"/>
            <a:ext cx="1082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D8AA-D09B-7248-B0F5-A4623219856F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4" name="Picture 3" descr="header-ppt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0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092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Insert your title here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09825"/>
            <a:ext cx="7772400" cy="135255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Insert subtitle here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0000" y="4508500"/>
            <a:ext cx="591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Author(s)</a:t>
            </a:r>
          </a:p>
          <a:p>
            <a:pPr algn="r"/>
            <a:r>
              <a:rPr lang="en-US" i="1" dirty="0" smtClean="0">
                <a:solidFill>
                  <a:srgbClr val="595959"/>
                </a:solidFill>
                <a:latin typeface="Arial"/>
                <a:cs typeface="Arial"/>
              </a:rPr>
              <a:t>Institution(s)</a:t>
            </a:r>
          </a:p>
          <a:p>
            <a:pPr algn="r"/>
            <a:r>
              <a:rPr lang="en-US" i="1" dirty="0" smtClean="0">
                <a:solidFill>
                  <a:srgbClr val="595959"/>
                </a:solidFill>
                <a:latin typeface="Arial"/>
                <a:cs typeface="Arial"/>
              </a:rPr>
              <a:t>Email(s)</a:t>
            </a:r>
            <a:endParaRPr lang="en-US" i="1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pic>
        <p:nvPicPr>
          <p:cNvPr id="4" name="Picture 3" descr="footer-ppt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8575"/>
            <a:ext cx="9144000" cy="7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34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7475"/>
            <a:ext cx="5486400" cy="566738"/>
          </a:xfrm>
        </p:spPr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9650"/>
            <a:ext cx="5486400" cy="41148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4213"/>
            <a:ext cx="5486400" cy="757476"/>
          </a:xfrm>
        </p:spPr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17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b="1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41576"/>
            <a:ext cx="4038600" cy="406717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endParaRPr lang="en-US" sz="2400" dirty="0">
              <a:solidFill>
                <a:srgbClr val="59595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41576"/>
            <a:ext cx="4038600" cy="406717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endParaRPr lang="en-US" sz="24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9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dirty="0">
              <a:solidFill>
                <a:srgbClr val="59595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1238"/>
            <a:ext cx="4040188" cy="639762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27376"/>
            <a:ext cx="4040188" cy="3236912"/>
          </a:xfrm>
        </p:spPr>
        <p:txBody>
          <a:bodyPr/>
          <a:lstStyle/>
          <a:p>
            <a:pPr>
              <a:buFont typeface="Wingdings" charset="2"/>
              <a:buChar char="§"/>
            </a:pP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81238"/>
            <a:ext cx="4041775" cy="639762"/>
          </a:xfrm>
        </p:spPr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127376"/>
            <a:ext cx="4041775" cy="3236912"/>
          </a:xfrm>
        </p:spPr>
        <p:txBody>
          <a:bodyPr/>
          <a:lstStyle/>
          <a:p>
            <a:pPr>
              <a:buFont typeface="Wingdings" charset="2"/>
              <a:buChar char="§"/>
            </a:pPr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4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4"/>
            <a:ext cx="3008313" cy="809625"/>
          </a:xfrm>
        </p:spPr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3625"/>
            <a:ext cx="5111750" cy="5062538"/>
          </a:xfrm>
        </p:spPr>
        <p:txBody>
          <a:bodyPr/>
          <a:lstStyle/>
          <a:p>
            <a:pPr>
              <a:buFont typeface="Wingdings" charset="2"/>
              <a:buChar char="§"/>
            </a:pP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32000"/>
            <a:ext cx="3008313" cy="4094163"/>
          </a:xfrm>
        </p:spPr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70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035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13</Words>
  <Application>Microsoft Office PowerPoint</Application>
  <PresentationFormat>Apresentação no Ecrã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Office Theme</vt:lpstr>
      <vt:lpstr>Insert your title here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vc</dc:creator>
  <cp:lastModifiedBy>Asus</cp:lastModifiedBy>
  <cp:revision>15</cp:revision>
  <dcterms:created xsi:type="dcterms:W3CDTF">2019-02-08T16:59:53Z</dcterms:created>
  <dcterms:modified xsi:type="dcterms:W3CDTF">2019-02-22T13:51:11Z</dcterms:modified>
</cp:coreProperties>
</file>